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6" r:id="rId2"/>
    <p:sldId id="31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475B-FD40-4722-B7EB-E90BDA5ACC8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6823-4ACC-43F4-9A62-B4C24C37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475B-FD40-4722-B7EB-E90BDA5ACC8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6823-4ACC-43F4-9A62-B4C24C37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475B-FD40-4722-B7EB-E90BDA5ACC8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6823-4ACC-43F4-9A62-B4C24C37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475B-FD40-4722-B7EB-E90BDA5ACC8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6823-4ACC-43F4-9A62-B4C24C37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475B-FD40-4722-B7EB-E90BDA5ACC8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6823-4ACC-43F4-9A62-B4C24C37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475B-FD40-4722-B7EB-E90BDA5ACC8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6823-4ACC-43F4-9A62-B4C24C37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475B-FD40-4722-B7EB-E90BDA5ACC8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6823-4ACC-43F4-9A62-B4C24C37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475B-FD40-4722-B7EB-E90BDA5ACC8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6823-4ACC-43F4-9A62-B4C24C37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475B-FD40-4722-B7EB-E90BDA5ACC8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6823-4ACC-43F4-9A62-B4C24C37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475B-FD40-4722-B7EB-E90BDA5ACC8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6823-4ACC-43F4-9A62-B4C24C37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475B-FD40-4722-B7EB-E90BDA5ACC8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E76823-4ACC-43F4-9A62-B4C24C37E2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D475B-FD40-4722-B7EB-E90BDA5ACC8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E76823-4ACC-43F4-9A62-B4C24C37E2A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parajita" pitchFamily="34" charset="0"/>
                <a:cs typeface="Aparajita" pitchFamily="34" charset="0"/>
              </a:rPr>
              <a:t>COURSE NAME: PHYSICAL GEOGRAPHY (Climatology and Oceanography)</a:t>
            </a:r>
          </a:p>
          <a:p>
            <a:pPr algn="ctr"/>
            <a:r>
              <a:rPr lang="en-US" b="1" dirty="0" smtClean="0">
                <a:latin typeface="Aparajita" pitchFamily="34" charset="0"/>
                <a:cs typeface="Aparajita" pitchFamily="34" charset="0"/>
              </a:rPr>
              <a:t>COURSE CODE: EDU146</a:t>
            </a:r>
          </a:p>
          <a:p>
            <a:pPr algn="ctr"/>
            <a:r>
              <a:rPr lang="en-US" b="1" dirty="0" smtClean="0">
                <a:latin typeface="Aparajita" pitchFamily="34" charset="0"/>
                <a:cs typeface="Aparajita" pitchFamily="34" charset="0"/>
              </a:rPr>
              <a:t>DEPARTMENT OF EDUCATION (GEOGRAPHY)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atmospheric-moisture-1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atmospheric-moisture-1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atmospheric-moisture-1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atmospheric-moisture-1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atmospheric-moisture-1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atmospheric-moisture-1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atmospheric-moisture-1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atmospheric-moisture-1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atmospheric-moisture-1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atmospheric-moisture-1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atmospheric-moisture-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atmospheric-moisture-2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atmospheric-moisture-2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atmospheric-moisture-2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atmospheric-moisture-2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atmospheric-moisture-2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atmospheric-moisture-2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atmospheric-moisture-2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atmospheric-moisture-2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atmospheric-moisture-2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atmospheric-moisture-2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atmospheric-moisture-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ch\Downloads\atmospheric-moisture-3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ech\Downloads\atmospheric-moisture-3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63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ch\Downloads\atmospheric-moisture-3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ech\Downloads\atmospheric-moisture-3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ech\Downloads\atmospheric-moisture-3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ech\Downloads\atmospheric-moisture-3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ech\Downloads\atmospheric-moisture-3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ech\Downloads\atmospheric-moisture-3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ech\Downloads\atmospheric-moisture-3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ech\Downloads\atmospheric-moisture-3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atmospheric-moisture-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ech\Downloads\atmospheric-moisture-4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ech\Downloads\atmospheric-moisture-4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ech\Downloads\atmospheric-moisture-4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63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ech\Downloads\atmospheric-moisture-4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Tech\Downloads\atmospheric-moisture-4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Tech\Downloads\atmospheric-moisture-4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Tech\Downloads\atmospheric-moisture-4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Tech\Downloads\atmospheric-moisture-4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Tech\Downloads\atmospheric-moisture-4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Tech\Downloads\atmospheric-moisture-4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atmospheric-moisture-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Tech\Downloads\atmospheric-moisture-5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Tech\Downloads\atmospheric-moisture-5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Tech\Downloads\atmospheric-moisture-5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Tech\Downloads\atmospheric-moisture-5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Tech\Downloads\atmospheric-moisture-5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Tech\Downloads\atmospheric-moisture-5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Tech\Downloads\atmospheric-moisture-5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Tech\Downloads\atmospheric-moisture-5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Tech\Downloads\atmospheric-moisture-5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Tech\Downloads\atmospheric-moisture-5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atmospheric-moisture-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atmospheric-moisture-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atmospheric-moisture-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atmospheric-moisture-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20</Words>
  <Application>Microsoft Office PowerPoint</Application>
  <PresentationFormat>On-screen Show (4:3)</PresentationFormat>
  <Paragraphs>3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6</cp:revision>
  <dcterms:created xsi:type="dcterms:W3CDTF">2020-02-08T04:28:24Z</dcterms:created>
  <dcterms:modified xsi:type="dcterms:W3CDTF">2020-03-27T06:28:43Z</dcterms:modified>
</cp:coreProperties>
</file>